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9A6F04-275F-49FA-AD87-0BA3CB1E0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DF6C106-0B19-4AB8-B6E5-EB7D6DBDE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63A2DC-B660-47AC-AE5A-4DCF0C5D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3F5CBB-9900-4231-8798-EA95B0DD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CA65E3-CAEA-4AA9-A7F2-F98BCE02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72DFBC-3BBF-48E8-972A-3F4AF5A06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0FE0F04-774A-47E4-8EC6-133B88E13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C44B86-3437-44F5-9A16-B9F4E5D4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B33B4A1-1C15-4EA8-B0BC-B1A009CEA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B7CAE96-71FE-4079-B0DA-F1EAEC48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F4CF798-7F95-4A2B-B4E0-27BBF9890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7CC6EEB-0A94-4945-BBD1-FD9E9F878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734D47-E93C-4C6C-905B-D2B3DA44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DB6C3F5-2D5D-4D0C-9F49-309E38C5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4153DC-20C7-4A4B-B23E-590D889E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0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921EC7-3464-4CC6-9D47-F6423E37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1FD51E-54B7-44B7-A1D3-E07C5A4BE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F6720A-E585-41BA-9DD9-3BA95380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80E28C4-53FD-4E7E-9548-A7287939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1B5D94-BBE7-4EC0-B622-AF864C83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CFE1C4-EDCE-4090-A0E6-E15E3BC9C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7B6C2A4-5F50-4BA0-A018-DB25C7A44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1089A44-4230-480A-BE6F-D06C7B17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05AA78-37FE-48CA-805E-FDEE79C5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8CB744-1FB6-4CB9-8C73-8D50EC0D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CA16DD-2C58-4DFB-BDE0-C917818F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2E4261-8409-40A4-A898-89409BA91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4B193DD-3052-420F-AD70-9CCBDC7BF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98033A6-A36B-4844-B027-830BFFF4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9B89DE6-1173-4170-904B-D24A2BA5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CED33CB-800B-4636-ACC6-44A4FE0F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2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4AA40D-EADC-436C-9E53-27FBF3B8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94DA512-A6CC-4D47-A726-C10558225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FBCE073-8EB9-406F-8820-9C802237F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B462534-4016-457C-8768-3896C31E3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4986B4C-35A3-420D-AC01-BCB3838ED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357D455-B180-4DDC-8A23-0F6CA084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9754075-66D4-45FE-A2FF-5284D2B8C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F03785F-29F0-4B31-BE44-B8F84387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8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21C8D1-082C-46B2-AB2C-588108FB8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C733134-1C82-4C72-8B34-E5F24DE6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9759EF4-6D6F-42C4-910D-0A1BF7FB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C562849-F418-48D6-98AC-1BE3916EF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B86D508-3346-4F95-B831-8E993147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20F51FE-7C9F-4C8B-BB36-D762387F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A3C9D9C-B137-4241-A9D2-66DE62BC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5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4C66BD-BF93-4D91-9ED6-E3CC7F16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ED111E-5397-40CF-BEC9-9DC04DABD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2047268-1C8D-46EF-A5BB-6917E7AC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A5F5DE4-36C3-46D7-8518-964F877F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1031EB-60E7-42B1-8420-DD3D5BA4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B179CDF-83B2-41CD-995B-D9470E7E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7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4A9B23-7959-4558-8B40-4F009940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681267C-9B8C-4A17-8920-8A19859B1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F8E9811-4FE3-42CD-A2C3-FD3ECD9D5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3D180B-5313-4A00-8999-117FE5DC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94BD136-B226-4F55-8077-B2192033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B825118-A4B1-4874-A2C4-007DADE8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2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CEC0E94-32BE-4138-8B9C-B1C871925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588D0BE-1C5E-4939-82FD-B4B3A5B06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741C92-B3B5-4031-AFB0-F94240119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3984-DA83-4262-915C-283A8654124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0A1ADA-BF96-41C0-9158-BA656130E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274A89-6DB2-479D-8C1E-E1C39FF79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C3B70-4E7F-4320-BF6A-37A2F0AD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0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7D1A3B52-7498-4017-A7CC-672611944201}"/>
              </a:ext>
            </a:extLst>
          </p:cNvPr>
          <p:cNvSpPr/>
          <p:nvPr/>
        </p:nvSpPr>
        <p:spPr>
          <a:xfrm>
            <a:off x="0" y="9001"/>
            <a:ext cx="3871426" cy="6830999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l-GR" sz="4000" dirty="0">
                <a:latin typeface="Arial" panose="020B0604020202020204" pitchFamily="34" charset="0"/>
                <a:cs typeface="Arial" panose="020B0604020202020204" pitchFamily="34" charset="0"/>
              </a:rPr>
              <a:t>Φωτογραφία</a:t>
            </a:r>
          </a:p>
          <a:p>
            <a:pPr algn="ctr"/>
            <a:r>
              <a:rPr lang="el-GR" sz="4000" dirty="0">
                <a:latin typeface="Arial" panose="020B0604020202020204" pitchFamily="34" charset="0"/>
                <a:cs typeface="Arial" panose="020B0604020202020204" pitchFamily="34" charset="0"/>
              </a:rPr>
              <a:t>Έργου</a:t>
            </a:r>
          </a:p>
          <a:p>
            <a:pPr algn="ctr"/>
            <a:r>
              <a:rPr lang="el-GR" sz="4400" dirty="0">
                <a:latin typeface="Arial" panose="020B0604020202020204" pitchFamily="34" charset="0"/>
                <a:cs typeface="Arial" panose="020B0604020202020204" pitchFamily="34" charset="0"/>
              </a:rPr>
              <a:t>(προαιρετικό)</a:t>
            </a:r>
          </a:p>
        </p:txBody>
      </p:sp>
      <p:pic>
        <p:nvPicPr>
          <p:cNvPr id="25" name="Θέση περιεχομένου 24">
            <a:extLst>
              <a:ext uri="{FF2B5EF4-FFF2-40B4-BE49-F238E27FC236}">
                <a16:creationId xmlns:a16="http://schemas.microsoft.com/office/drawing/2014/main" id="{AC99FDC6-9A25-4506-8E5A-E8DA1E3161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9119" y="5558641"/>
            <a:ext cx="4632857" cy="1170956"/>
          </a:xfrm>
          <a:prstGeom prst="rect">
            <a:avLst/>
          </a:prstGeom>
        </p:spPr>
      </p:pic>
      <p:cxnSp>
        <p:nvCxnSpPr>
          <p:cNvPr id="28" name="Ευθεία γραμμή σύνδεσης 27">
            <a:extLst>
              <a:ext uri="{FF2B5EF4-FFF2-40B4-BE49-F238E27FC236}">
                <a16:creationId xmlns:a16="http://schemas.microsoft.com/office/drawing/2014/main" id="{17ABEB93-17DF-4679-B2C2-D788E73A876E}"/>
              </a:ext>
            </a:extLst>
          </p:cNvPr>
          <p:cNvCxnSpPr>
            <a:cxnSpLocks/>
          </p:cNvCxnSpPr>
          <p:nvPr/>
        </p:nvCxnSpPr>
        <p:spPr>
          <a:xfrm>
            <a:off x="-654424" y="5560743"/>
            <a:ext cx="1350084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A5D00F7-D52E-404A-9DC2-72EBD53BF70C}"/>
              </a:ext>
            </a:extLst>
          </p:cNvPr>
          <p:cNvSpPr txBox="1"/>
          <p:nvPr/>
        </p:nvSpPr>
        <p:spPr>
          <a:xfrm>
            <a:off x="-997669" y="5560743"/>
            <a:ext cx="12460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της Πινακίδας</a:t>
            </a:r>
          </a:p>
          <a:p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Ορθογώνιο 33">
            <a:extLst>
              <a:ext uri="{FF2B5EF4-FFF2-40B4-BE49-F238E27FC236}">
                <a16:creationId xmlns:a16="http://schemas.microsoft.com/office/drawing/2014/main" id="{08E39483-7CC2-4340-AC61-C7F5940F8682}"/>
              </a:ext>
            </a:extLst>
          </p:cNvPr>
          <p:cNvSpPr/>
          <p:nvPr/>
        </p:nvSpPr>
        <p:spPr>
          <a:xfrm>
            <a:off x="6755971" y="497038"/>
            <a:ext cx="5113300" cy="2326843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7A7EEB-9D97-424E-ABAC-EE527D3B4DF6}"/>
              </a:ext>
            </a:extLst>
          </p:cNvPr>
          <p:cNvSpPr txBox="1"/>
          <p:nvPr/>
        </p:nvSpPr>
        <p:spPr>
          <a:xfrm>
            <a:off x="7390613" y="981861"/>
            <a:ext cx="316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Τίτλος Έργου</a:t>
            </a:r>
          </a:p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(έως 60 χαρακτήρες)</a:t>
            </a:r>
          </a:p>
        </p:txBody>
      </p:sp>
      <p:sp>
        <p:nvSpPr>
          <p:cNvPr id="36" name="Ορθογώνιο 35">
            <a:extLst>
              <a:ext uri="{FF2B5EF4-FFF2-40B4-BE49-F238E27FC236}">
                <a16:creationId xmlns:a16="http://schemas.microsoft.com/office/drawing/2014/main" id="{AC567B30-B36B-4A77-8CFA-3AD7CFDA8EF9}"/>
              </a:ext>
            </a:extLst>
          </p:cNvPr>
          <p:cNvSpPr/>
          <p:nvPr/>
        </p:nvSpPr>
        <p:spPr>
          <a:xfrm>
            <a:off x="6755970" y="3117742"/>
            <a:ext cx="5113300" cy="168734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31F06EB-56A6-4D62-BA0A-6924A776580B}"/>
              </a:ext>
            </a:extLst>
          </p:cNvPr>
          <p:cNvSpPr txBox="1"/>
          <p:nvPr/>
        </p:nvSpPr>
        <p:spPr>
          <a:xfrm>
            <a:off x="7661754" y="3476769"/>
            <a:ext cx="3337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Σύντομη Περιγραφή Έργου</a:t>
            </a:r>
          </a:p>
          <a:p>
            <a:pPr algn="ctr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(200 έως 400 χαρακτήρες)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Ορθογώνιο 37">
            <a:extLst>
              <a:ext uri="{FF2B5EF4-FFF2-40B4-BE49-F238E27FC236}">
                <a16:creationId xmlns:a16="http://schemas.microsoft.com/office/drawing/2014/main" id="{45310F88-FCA1-448A-A700-A61FAC97DA89}"/>
              </a:ext>
            </a:extLst>
          </p:cNvPr>
          <p:cNvSpPr/>
          <p:nvPr/>
        </p:nvSpPr>
        <p:spPr>
          <a:xfrm>
            <a:off x="4009119" y="519019"/>
            <a:ext cx="2481328" cy="1109167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96C7CC-6B4F-40B2-9427-1473875A5B73}"/>
              </a:ext>
            </a:extLst>
          </p:cNvPr>
          <p:cNvSpPr txBox="1"/>
          <p:nvPr/>
        </p:nvSpPr>
        <p:spPr>
          <a:xfrm>
            <a:off x="4710077" y="746449"/>
            <a:ext cx="1508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Διάρκεια Έργου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Ορθογώνιο 39">
            <a:extLst>
              <a:ext uri="{FF2B5EF4-FFF2-40B4-BE49-F238E27FC236}">
                <a16:creationId xmlns:a16="http://schemas.microsoft.com/office/drawing/2014/main" id="{7A768D37-82BC-4AA1-A176-1738D380C13A}"/>
              </a:ext>
            </a:extLst>
          </p:cNvPr>
          <p:cNvSpPr/>
          <p:nvPr/>
        </p:nvSpPr>
        <p:spPr>
          <a:xfrm>
            <a:off x="4009119" y="2199456"/>
            <a:ext cx="2481328" cy="110916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E62F5B-4E70-4FC5-8A91-9BC26DED1C01}"/>
              </a:ext>
            </a:extLst>
          </p:cNvPr>
          <p:cNvSpPr txBox="1"/>
          <p:nvPr/>
        </p:nvSpPr>
        <p:spPr>
          <a:xfrm>
            <a:off x="4258235" y="2292371"/>
            <a:ext cx="1959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Συνολικός προϋπολογισμός Έργου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60FF7FF0-D417-4DA8-B53D-B6C25E5A59A0}"/>
              </a:ext>
            </a:extLst>
          </p:cNvPr>
          <p:cNvCxnSpPr/>
          <p:nvPr/>
        </p:nvCxnSpPr>
        <p:spPr>
          <a:xfrm>
            <a:off x="4096871" y="1918447"/>
            <a:ext cx="230392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F51089D9-8D4A-4F40-B89B-94627DCC5ED9}"/>
              </a:ext>
            </a:extLst>
          </p:cNvPr>
          <p:cNvCxnSpPr/>
          <p:nvPr/>
        </p:nvCxnSpPr>
        <p:spPr>
          <a:xfrm>
            <a:off x="4096871" y="3621741"/>
            <a:ext cx="230392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ED8729DD-C7FD-4AD3-A903-7C4E963C6C74}"/>
              </a:ext>
            </a:extLst>
          </p:cNvPr>
          <p:cNvGrpSpPr/>
          <p:nvPr/>
        </p:nvGrpSpPr>
        <p:grpSpPr>
          <a:xfrm>
            <a:off x="8937812" y="5876139"/>
            <a:ext cx="3074894" cy="538610"/>
            <a:chOff x="7055223" y="1561612"/>
            <a:chExt cx="1873637" cy="333320"/>
          </a:xfrm>
        </p:grpSpPr>
        <p:pic>
          <p:nvPicPr>
            <p:cNvPr id="22" name="Εικόνα 21">
              <a:extLst>
                <a:ext uri="{FF2B5EF4-FFF2-40B4-BE49-F238E27FC236}">
                  <a16:creationId xmlns:a16="http://schemas.microsoft.com/office/drawing/2014/main" id="{3D3305BA-E9E5-43C7-8AA0-F960858F1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55223" y="1561612"/>
              <a:ext cx="1468899" cy="333320"/>
            </a:xfrm>
            <a:prstGeom prst="rect">
              <a:avLst/>
            </a:prstGeom>
          </p:spPr>
        </p:pic>
        <p:pic>
          <p:nvPicPr>
            <p:cNvPr id="23" name="Εικόνα 22">
              <a:extLst>
                <a:ext uri="{FF2B5EF4-FFF2-40B4-BE49-F238E27FC236}">
                  <a16:creationId xmlns:a16="http://schemas.microsoft.com/office/drawing/2014/main" id="{D5D185FB-DE16-4233-A3F4-01B6302B5C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4034" y="1588493"/>
              <a:ext cx="304826" cy="304826"/>
            </a:xfrm>
            <a:prstGeom prst="rect">
              <a:avLst/>
            </a:prstGeom>
          </p:spPr>
        </p:pic>
      </p:grpSp>
      <p:cxnSp>
        <p:nvCxnSpPr>
          <p:cNvPr id="3" name="Ευθεία γραμμή σύνδεσης 2">
            <a:extLst>
              <a:ext uri="{FF2B5EF4-FFF2-40B4-BE49-F238E27FC236}">
                <a16:creationId xmlns:a16="http://schemas.microsoft.com/office/drawing/2014/main" id="{04DBC412-8EE1-46AC-A2DB-52462088E5FE}"/>
              </a:ext>
            </a:extLst>
          </p:cNvPr>
          <p:cNvCxnSpPr/>
          <p:nvPr/>
        </p:nvCxnSpPr>
        <p:spPr>
          <a:xfrm>
            <a:off x="3895933" y="36000"/>
            <a:ext cx="829606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76731BE7-9AEE-469E-A4CD-521BB54299BD}"/>
              </a:ext>
            </a:extLst>
          </p:cNvPr>
          <p:cNvCxnSpPr/>
          <p:nvPr/>
        </p:nvCxnSpPr>
        <p:spPr>
          <a:xfrm>
            <a:off x="3895933" y="6840000"/>
            <a:ext cx="82960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0452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30</Words>
  <Application>Microsoft Office PowerPoint</Application>
  <PresentationFormat>Ευρεία οθόνη</PresentationFormat>
  <Paragraphs>10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Παπαλέξη Βασιλική</dc:creator>
  <cp:lastModifiedBy>Ελισάβετ Κωνσταντάκου</cp:lastModifiedBy>
  <cp:revision>22</cp:revision>
  <dcterms:created xsi:type="dcterms:W3CDTF">2022-07-26T06:25:37Z</dcterms:created>
  <dcterms:modified xsi:type="dcterms:W3CDTF">2022-10-17T07:44:47Z</dcterms:modified>
</cp:coreProperties>
</file>